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handoutMasterIdLst>
    <p:handoutMasterId r:id="rId29"/>
  </p:handoutMasterIdLst>
  <p:sldIdLst>
    <p:sldId id="273" r:id="rId2"/>
    <p:sldId id="297" r:id="rId3"/>
    <p:sldId id="299" r:id="rId4"/>
    <p:sldId id="300" r:id="rId5"/>
    <p:sldId id="302" r:id="rId6"/>
    <p:sldId id="303" r:id="rId7"/>
    <p:sldId id="304" r:id="rId8"/>
    <p:sldId id="306" r:id="rId9"/>
    <p:sldId id="307" r:id="rId10"/>
    <p:sldId id="308" r:id="rId11"/>
    <p:sldId id="305" r:id="rId12"/>
    <p:sldId id="309" r:id="rId13"/>
    <p:sldId id="315" r:id="rId14"/>
    <p:sldId id="316" r:id="rId15"/>
    <p:sldId id="310" r:id="rId16"/>
    <p:sldId id="311" r:id="rId17"/>
    <p:sldId id="312" r:id="rId18"/>
    <p:sldId id="314" r:id="rId19"/>
    <p:sldId id="313" r:id="rId20"/>
    <p:sldId id="317" r:id="rId21"/>
    <p:sldId id="318" r:id="rId22"/>
    <p:sldId id="319" r:id="rId23"/>
    <p:sldId id="320" r:id="rId24"/>
    <p:sldId id="322" r:id="rId25"/>
    <p:sldId id="323" r:id="rId26"/>
    <p:sldId id="296" r:id="rId2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404A"/>
    <a:srgbClr val="3D3C46"/>
    <a:srgbClr val="35343C"/>
    <a:srgbClr val="2F2E36"/>
    <a:srgbClr val="454551"/>
    <a:srgbClr val="353334"/>
    <a:srgbClr val="4E4C4D"/>
    <a:srgbClr val="312F30"/>
    <a:srgbClr val="303038"/>
    <a:srgbClr val="282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392"/>
    <p:restoredTop sz="94660"/>
  </p:normalViewPr>
  <p:slideViewPr>
    <p:cSldViewPr>
      <p:cViewPr>
        <p:scale>
          <a:sx n="80" d="100"/>
          <a:sy n="80" d="100"/>
        </p:scale>
        <p:origin x="1776" y="5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B48976-0D6F-674F-96F7-B6EA739A3549}" type="datetimeFigureOut">
              <a:rPr kumimoji="1" lang="ko-KR" altLang="en-US" smtClean="0"/>
              <a:t>2017. 8. 3.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3A6CAB-6936-A841-8AED-AAD79308A0B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95275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iff>
</file>

<file path=ppt/media/image11.png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8DB445-6599-CD47-9208-2AE247048AF0}" type="datetimeFigureOut">
              <a:rPr kumimoji="1" lang="ko-KR" altLang="en-US" smtClean="0"/>
              <a:t>2017. 8. 3.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547F5-10C4-BA4B-9FDB-C7D7D43B5AC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3703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649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654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01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62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743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590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297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18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020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395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878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F1B5E-938F-4BA2-9CD1-0CF37F193390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2017. 8. 3.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7E827-B159-48EA-8EB9-649F6CF66B96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292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5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071516" y="2795517"/>
            <a:ext cx="1217001" cy="3762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2017.08.02 </a:t>
            </a:r>
            <a:r>
              <a:rPr lang="ko-KR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수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131840" y="2060848"/>
            <a:ext cx="3096344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3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Bold" pitchFamily="34" charset="-127"/>
                <a:ea typeface="Noto Sans CJK KR Bold" pitchFamily="34" charset="-127"/>
              </a:rPr>
              <a:t>NODE.JS study</a:t>
            </a:r>
            <a:endParaRPr lang="ko-KR" altLang="en-US" sz="3500" dirty="0">
              <a:solidFill>
                <a:schemeClr val="tx1">
                  <a:lumMod val="65000"/>
                  <a:lumOff val="35000"/>
                </a:scheme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3575714" y="1922547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272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Callback </a:t>
            </a:r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로직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48431" y="4248092"/>
            <a:ext cx="869556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3.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ko-KR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내부 내용을 실행한다</a:t>
            </a:r>
            <a:r>
              <a:rPr lang="en-US" altLang="ko-KR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r>
              <a:rPr lang="ko-KR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callback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값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(chain1)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을 활용할 경우에는 해당 함수 내 영역에서 활용해주면 된다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80775"/>
          <a:stretch/>
        </p:blipFill>
        <p:spPr>
          <a:xfrm>
            <a:off x="2483768" y="2279408"/>
            <a:ext cx="4406900" cy="92531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843808" y="2988703"/>
            <a:ext cx="2808312" cy="216024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365쉬는시간" pitchFamily="18" charset="-127"/>
              <a:ea typeface="365쉬는시간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8999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What’s Callback?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29617" y="1628800"/>
            <a:ext cx="5150495" cy="1895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이런 식의 응용도 가능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1412776"/>
            <a:ext cx="4406900" cy="481330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4040659" y="2315038"/>
            <a:ext cx="1611462" cy="267524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365쉬는시간" pitchFamily="18" charset="-127"/>
              <a:ea typeface="365쉬는시간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505255" y="3001276"/>
            <a:ext cx="1586626" cy="260908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365쉬는시간" pitchFamily="18" charset="-127"/>
              <a:ea typeface="365쉬는시간" pitchFamily="18" charset="-127"/>
            </a:endParaRPr>
          </a:p>
        </p:txBody>
      </p:sp>
      <p:sp>
        <p:nvSpPr>
          <p:cNvPr id="13" name="TextBox 14"/>
          <p:cNvSpPr txBox="1"/>
          <p:nvPr/>
        </p:nvSpPr>
        <p:spPr>
          <a:xfrm>
            <a:off x="6091881" y="1613590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smtClean="0">
                <a:solidFill>
                  <a:schemeClr val="accent6">
                    <a:lumMod val="7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callback= </a:t>
            </a:r>
            <a:r>
              <a:rPr lang="en-US" altLang="ko-KR" sz="1400" dirty="0" smtClean="0">
                <a:solidFill>
                  <a:schemeClr val="accent6">
                    <a:lumMod val="7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chain1</a:t>
            </a:r>
            <a:endParaRPr lang="ko-KR" altLang="en-US" sz="1400" dirty="0">
              <a:solidFill>
                <a:schemeClr val="accent6">
                  <a:lumMod val="7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6" name="TextBox 14"/>
          <p:cNvSpPr txBox="1"/>
          <p:nvPr/>
        </p:nvSpPr>
        <p:spPr>
          <a:xfrm>
            <a:off x="5823111" y="2294911"/>
            <a:ext cx="1629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= chain1(chain2)</a:t>
            </a:r>
            <a:endParaRPr lang="ko-KR" altLang="en-US" sz="1400" dirty="0">
              <a:solidFill>
                <a:srgbClr val="FF0000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cxnSp>
        <p:nvCxnSpPr>
          <p:cNvPr id="17" name="꺾인 연결선 8"/>
          <p:cNvCxnSpPr>
            <a:stCxn id="16" idx="2"/>
            <a:endCxn id="12" idx="0"/>
          </p:cNvCxnSpPr>
          <p:nvPr/>
        </p:nvCxnSpPr>
        <p:spPr>
          <a:xfrm rot="5400000">
            <a:off x="5768848" y="2132408"/>
            <a:ext cx="398588" cy="1339148"/>
          </a:xfrm>
          <a:prstGeom prst="bentConnector3">
            <a:avLst>
              <a:gd name="adj1" fmla="val 31399"/>
            </a:avLst>
          </a:prstGeom>
          <a:ln w="476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656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What’s Callback?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29617" y="1628800"/>
            <a:ext cx="5150495" cy="62763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이런 식의 응용도 가능</a:t>
            </a: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쭈</a:t>
            </a: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우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우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우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우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우</a:t>
            </a: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욱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~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1412776"/>
            <a:ext cx="4406900" cy="481330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4067944" y="3481605"/>
            <a:ext cx="1611462" cy="267524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365쉬는시간" pitchFamily="18" charset="-127"/>
              <a:ea typeface="365쉬는시간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505255" y="4390156"/>
            <a:ext cx="1586626" cy="260908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365쉬는시간" pitchFamily="18" charset="-127"/>
              <a:ea typeface="365쉬는시간" pitchFamily="18" charset="-127"/>
            </a:endParaRPr>
          </a:p>
        </p:txBody>
      </p:sp>
      <p:sp>
        <p:nvSpPr>
          <p:cNvPr id="13" name="TextBox 14"/>
          <p:cNvSpPr txBox="1"/>
          <p:nvPr/>
        </p:nvSpPr>
        <p:spPr>
          <a:xfrm>
            <a:off x="5198963" y="2718400"/>
            <a:ext cx="1605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smtClean="0">
                <a:solidFill>
                  <a:schemeClr val="accent6">
                    <a:lumMod val="7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callback = </a:t>
            </a:r>
            <a:r>
              <a:rPr lang="en-US" altLang="ko-KR" sz="1400" dirty="0" smtClean="0">
                <a:solidFill>
                  <a:schemeClr val="accent6">
                    <a:lumMod val="75000"/>
                  </a:schemeClr>
                </a:solidFill>
                <a:latin typeface="Nanum Gothic" charset="-127"/>
                <a:ea typeface="Nanum Gothic" charset="-127"/>
                <a:cs typeface="Nanum Gothic" charset="-127"/>
              </a:rPr>
              <a:t>chain2</a:t>
            </a:r>
            <a:endParaRPr lang="ko-KR" altLang="en-US" sz="1400" dirty="0">
              <a:solidFill>
                <a:schemeClr val="accent6">
                  <a:lumMod val="75000"/>
                </a:scheme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9" name="TextBox 14"/>
          <p:cNvSpPr txBox="1"/>
          <p:nvPr/>
        </p:nvSpPr>
        <p:spPr>
          <a:xfrm>
            <a:off x="5679406" y="3441352"/>
            <a:ext cx="16292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rgbClr val="FF0000"/>
                </a:solidFill>
                <a:latin typeface="Nanum Gothic" charset="-127"/>
                <a:ea typeface="Nanum Gothic" charset="-127"/>
                <a:cs typeface="Nanum Gothic" charset="-127"/>
              </a:rPr>
              <a:t>= chain2(chain3)</a:t>
            </a:r>
            <a:endParaRPr lang="ko-KR" altLang="en-US" sz="1400" dirty="0">
              <a:solidFill>
                <a:srgbClr val="FF0000"/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cxnSp>
        <p:nvCxnSpPr>
          <p:cNvPr id="10" name="꺾인 연결선 8"/>
          <p:cNvCxnSpPr>
            <a:stCxn id="9" idx="2"/>
            <a:endCxn id="12" idx="0"/>
          </p:cNvCxnSpPr>
          <p:nvPr/>
        </p:nvCxnSpPr>
        <p:spPr>
          <a:xfrm rot="5400000">
            <a:off x="5575777" y="3471921"/>
            <a:ext cx="641027" cy="1195443"/>
          </a:xfrm>
          <a:prstGeom prst="bentConnector3">
            <a:avLst>
              <a:gd name="adj1" fmla="val 50000"/>
            </a:avLst>
          </a:prstGeom>
          <a:ln w="476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1118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374441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그 외의 개념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839410" y="1700808"/>
            <a:ext cx="7044957" cy="21213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모듈</a:t>
            </a: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: 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일종의 기능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라이브러리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개념이라고 생각하면 됨</a:t>
            </a:r>
            <a:endParaRPr lang="en-US" altLang="ko-KR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특정 기능별로 정리하여 생산성과 최적화를 높이는 데 큰 도움</a:t>
            </a:r>
            <a:endParaRPr lang="en-US" altLang="ko-KR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모듈 종류 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: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내부 모듈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외부 모듈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(NPM), 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커스텀 모듈</a:t>
            </a:r>
            <a:endParaRPr lang="en-US" altLang="ko-KR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216870">
            <a:off x="4409142" y="3925405"/>
            <a:ext cx="3888432" cy="253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6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모듈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29617" y="1628800"/>
            <a:ext cx="5150495" cy="1895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실습해볼까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81681">
            <a:off x="3548295" y="2778671"/>
            <a:ext cx="2487228" cy="248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31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374441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Library</a:t>
            </a:r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와 </a:t>
            </a:r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Framework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29618" y="1628800"/>
            <a:ext cx="140607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Library</a:t>
            </a: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716016" y="1570679"/>
            <a:ext cx="2016224" cy="787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n-US" altLang="ko-KR" sz="160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Framework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1756" y="2168328"/>
            <a:ext cx="2640968" cy="1980726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325170" y="4722106"/>
            <a:ext cx="3022694" cy="787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기타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플랫폼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2768" y="4798800"/>
            <a:ext cx="2590191" cy="1726794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3838" y="1705118"/>
            <a:ext cx="1820678" cy="24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35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374441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Library</a:t>
            </a:r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와 </a:t>
            </a:r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Framework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29618" y="1628800"/>
            <a:ext cx="14950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n-US" altLang="ko-KR" sz="160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Library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454232" y="1570679"/>
            <a:ext cx="2016224" cy="787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en-US" altLang="ko-KR" sz="160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Framework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5411756" y="2166126"/>
            <a:ext cx="2640968" cy="1980726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325170" y="4722106"/>
            <a:ext cx="3022694" cy="787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기타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플랫폼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alphaModFix amt="6000"/>
          </a:blip>
          <a:stretch>
            <a:fillRect/>
          </a:stretch>
        </p:blipFill>
        <p:spPr>
          <a:xfrm>
            <a:off x="2052768" y="4798800"/>
            <a:ext cx="2590191" cy="1726794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>
            <a:off x="2153838" y="1705118"/>
            <a:ext cx="1820678" cy="2460698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623386" y="2143106"/>
            <a:ext cx="3243118" cy="1895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기능 모음집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562244" y="2143106"/>
            <a:ext cx="443774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설계의 기본 틀이 추가 됨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해당 기능을 사용하기 위한 효율적인 구조 제공</a:t>
            </a: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23386" y="5162980"/>
            <a:ext cx="324311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말 그대로 환경</a:t>
            </a:r>
            <a:r>
              <a:rPr lang="en-US" altLang="ko-KR" sz="14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!!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4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4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0362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374441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Library</a:t>
            </a:r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와 </a:t>
            </a:r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Framework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29618" y="1628800"/>
            <a:ext cx="8318846" cy="663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Summery</a:t>
            </a:r>
            <a:endParaRPr lang="ko-KR" altLang="en-US" sz="14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5411756" y="2166126"/>
            <a:ext cx="2640968" cy="198072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alphaModFix amt="6000"/>
          </a:blip>
          <a:stretch>
            <a:fillRect/>
          </a:stretch>
        </p:blipFill>
        <p:spPr>
          <a:xfrm>
            <a:off x="2052768" y="4798800"/>
            <a:ext cx="2590191" cy="1726794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>
            <a:off x="2153838" y="1705118"/>
            <a:ext cx="1820678" cy="2460698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706522" y="3134138"/>
            <a:ext cx="776503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Framework</a:t>
            </a:r>
            <a:r>
              <a:rPr lang="ko-KR" altLang="en-US" sz="3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는</a:t>
            </a:r>
            <a:endParaRPr lang="en-US" altLang="ko-KR" sz="3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3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설계에 대한 도움을 줌</a:t>
            </a:r>
            <a:r>
              <a:rPr lang="en-US" altLang="ko-KR" sz="3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!!</a:t>
            </a:r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endParaRPr lang="en-US" altLang="ko-KR" sz="14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ctr">
              <a:lnSpc>
                <a:spcPct val="150000"/>
              </a:lnSpc>
              <a:buFontTx/>
              <a:buChar char="-"/>
            </a:pPr>
            <a:endParaRPr lang="ko-KR" altLang="en-US" sz="14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6798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487220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dirty="0" err="1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Thin" pitchFamily="34" charset="-127"/>
                <a:ea typeface="Noto Sans CJK KR Thin" pitchFamily="34" charset="-127"/>
              </a:rPr>
              <a:t>Node.js</a:t>
            </a:r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Thin" pitchFamily="34" charset="-127"/>
                <a:ea typeface="Noto Sans CJK KR Thin" pitchFamily="34" charset="-127"/>
              </a:rPr>
              <a:t>는 </a:t>
            </a:r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Thin" pitchFamily="34" charset="-127"/>
                <a:ea typeface="Noto Sans CJK KR Thin" pitchFamily="34" charset="-127"/>
              </a:rPr>
              <a:t>Express </a:t>
            </a:r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Thin" pitchFamily="34" charset="-127"/>
                <a:ea typeface="Noto Sans CJK KR Thin" pitchFamily="34" charset="-127"/>
              </a:rPr>
              <a:t>프레임워크</a:t>
            </a:r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Thin" pitchFamily="34" charset="-127"/>
                <a:ea typeface="Noto Sans CJK KR Thin" pitchFamily="34" charset="-127"/>
              </a:rPr>
              <a:t>!!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5411756" y="2166126"/>
            <a:ext cx="2640968" cy="198072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alphaModFix amt="6000"/>
          </a:blip>
          <a:stretch>
            <a:fillRect/>
          </a:stretch>
        </p:blipFill>
        <p:spPr>
          <a:xfrm>
            <a:off x="2052768" y="4798800"/>
            <a:ext cx="2590191" cy="1726794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>
            <a:alphaModFix amt="5000"/>
          </a:blip>
          <a:stretch>
            <a:fillRect/>
          </a:stretch>
        </p:blipFill>
        <p:spPr>
          <a:xfrm>
            <a:off x="2153838" y="1705118"/>
            <a:ext cx="1820678" cy="2460698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706522" y="3134138"/>
            <a:ext cx="77650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Python		=&gt;	</a:t>
            </a:r>
            <a:r>
              <a:rPr lang="en-US" altLang="ko-KR" sz="3600" dirty="0" err="1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D</a:t>
            </a:r>
            <a:r>
              <a:rPr lang="en-US" altLang="ko-KR" sz="36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J</a:t>
            </a:r>
            <a:r>
              <a:rPr lang="en-US" altLang="ko-KR" sz="3600" dirty="0" err="1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ango</a:t>
            </a:r>
            <a:r>
              <a:rPr lang="en-US" altLang="ko-KR" sz="3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/ Flask</a:t>
            </a:r>
            <a:br>
              <a:rPr lang="en-US" altLang="ko-KR" sz="3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3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JSP / Servlet	=&gt;	Spring / </a:t>
            </a:r>
            <a:r>
              <a:rPr lang="ko-KR" altLang="en-US" sz="3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정부</a:t>
            </a:r>
            <a:r>
              <a:rPr lang="en-US" altLang="ko-KR" sz="3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(?)</a:t>
            </a:r>
            <a:endParaRPr lang="en-US" altLang="ko-KR" sz="14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65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374441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먼저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839411" y="1700808"/>
            <a:ext cx="574881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Express 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프레임워크를 통해 프로젝트를 만들어보자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lvl="0" indent="-285750" algn="just" latinLnBrk="0">
              <a:lnSpc>
                <a:spcPct val="150000"/>
              </a:lnSpc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0.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NPM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개념을 확인한다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</a:p>
          <a:p>
            <a:pPr marL="285750" lvl="0" indent="-285750" algn="just" latinLnBrk="0">
              <a:lnSpc>
                <a:spcPct val="150000"/>
              </a:lnSpc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</a:p>
          <a:p>
            <a:pPr marL="285750" lvl="0" indent="-285750" algn="just" latinLnBrk="0">
              <a:lnSpc>
                <a:spcPct val="150000"/>
              </a:lnSpc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lvl="0" indent="-285750" algn="just" latinLnBrk="0">
              <a:lnSpc>
                <a:spcPct val="150000"/>
              </a:lnSpc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NPM (</a:t>
            </a:r>
            <a:r>
              <a:rPr lang="en-US" altLang="ko-KR" sz="1600" dirty="0" smtClean="0"/>
              <a:t>Node </a:t>
            </a:r>
            <a:r>
              <a:rPr lang="en-US" altLang="ko-KR" sz="1600" dirty="0"/>
              <a:t>Package </a:t>
            </a:r>
            <a:r>
              <a:rPr lang="en-US" altLang="ko-KR" sz="1600" dirty="0" smtClean="0"/>
              <a:t>Manager)</a:t>
            </a:r>
          </a:p>
          <a:p>
            <a:pPr marL="285750" lvl="0" indent="-285750" algn="just" latinLnBrk="0">
              <a:lnSpc>
                <a:spcPct val="150000"/>
              </a:lnSpc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설치한 외부 모듈을 설치하고 관리하는 도구</a:t>
            </a: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186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2" y="758989"/>
            <a:ext cx="223224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지난주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1331640" y="2226930"/>
            <a:ext cx="2490362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30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Single Thread</a:t>
            </a:r>
            <a:endParaRPr lang="ko-KR" altLang="en-US" sz="3000" b="1" dirty="0">
              <a:solidFill>
                <a:prstClr val="black">
                  <a:lumMod val="65000"/>
                  <a:lumOff val="35000"/>
                </a:prst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692935" y="1958514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]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936949" y="1936358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[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5565042" y="2226930"/>
            <a:ext cx="240642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30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Non-blocking</a:t>
            </a:r>
            <a:endParaRPr lang="ko-KR" altLang="en-US" sz="3000" b="1" dirty="0">
              <a:solidFill>
                <a:prstClr val="black">
                  <a:lumMod val="65000"/>
                  <a:lumOff val="35000"/>
                </a:prst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7884368" y="1958514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]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5128382" y="1936358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[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3379027" y="3942908"/>
            <a:ext cx="26019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30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Hello world </a:t>
            </a:r>
            <a:r>
              <a:rPr lang="en-US" altLang="ko-KR" sz="30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  <a:sym typeface="Wingdings"/>
              </a:rPr>
              <a:t></a:t>
            </a:r>
            <a:endParaRPr lang="ko-KR" altLang="en-US" sz="3000" b="1" dirty="0">
              <a:solidFill>
                <a:prstClr val="black">
                  <a:lumMod val="65000"/>
                  <a:lumOff val="35000"/>
                </a:prst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796136" y="3674492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]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3040150" y="3652336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[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4148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374441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먼저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839411" y="1700808"/>
            <a:ext cx="57488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Express 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프레임워크를 통해 프로젝트를 만들어보자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342900" lvl="0" indent="-342900" latinLnBrk="0">
              <a:lnSpc>
                <a:spcPct val="150000"/>
              </a:lnSpc>
              <a:buAutoNum type="arabicPeriod"/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프로젝트 기본 틀을 만들어주는 외부 모듈을 설치한다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b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dirty="0" err="1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sudo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npm</a:t>
            </a:r>
            <a:r>
              <a:rPr lang="en-US" altLang="ko-KR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install express-generator </a:t>
            </a:r>
            <a:r>
              <a:rPr lang="mr-IN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–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g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5368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374441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먼저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839411" y="1700808"/>
            <a:ext cx="574881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Express 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프레임워크를 통해 프로젝트를 만들어보자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lvl="0" latinLnBrk="0">
              <a:lnSpc>
                <a:spcPct val="150000"/>
              </a:lnSpc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2. 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나만의 프로젝트를 만든다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b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   (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dirty="0" err="1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sudo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express </a:t>
            </a:r>
            <a:r>
              <a:rPr lang="en-US" altLang="ko-KR" sz="1600" dirty="0" err="1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myapp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mr-IN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–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e )</a:t>
            </a:r>
          </a:p>
        </p:txBody>
      </p:sp>
    </p:spTree>
    <p:extLst>
      <p:ext uri="{BB962C8B-B14F-4D97-AF65-F5344CB8AC3E}">
        <p14:creationId xmlns:p14="http://schemas.microsoft.com/office/powerpoint/2010/main" val="2016791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3744417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먼저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839411" y="1700808"/>
            <a:ext cx="57488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Express 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프레임워크를 통해 프로젝트를 만들어보자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lvl="0" latinLnBrk="0">
              <a:lnSpc>
                <a:spcPct val="150000"/>
              </a:lnSpc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3. 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완성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!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‘</a:t>
            </a:r>
            <a:r>
              <a:rPr lang="en-US" altLang="ko-KR" sz="1600" dirty="0" err="1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npm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start’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명령어를 입력하여 확인해보자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3272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6840761" cy="907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ko-KR" altLang="en-US" sz="2800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처음에 이런 구조를 보게 되니 매우 무섭다</a:t>
            </a:r>
            <a:r>
              <a:rPr lang="en-US" altLang="ko-KR" sz="2800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!</a:t>
            </a:r>
          </a:p>
          <a:p>
            <a:pPr algn="just"/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839411" y="1700808"/>
            <a:ext cx="57488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0" indent="-285750" algn="just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lvl="0" latinLnBrk="0">
              <a:lnSpc>
                <a:spcPct val="150000"/>
              </a:lnSpc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초기 개념 이해가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쉽도록 커스텀하게 만들어보자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1764065"/>
            <a:ext cx="1768037" cy="4841702"/>
          </a:xfrm>
          <a:prstGeom prst="rect">
            <a:avLst/>
          </a:prstGeom>
          <a:effectLst>
            <a:softEdge rad="38100"/>
          </a:effectLst>
          <a:scene3d>
            <a:camera prst="orthographicFront">
              <a:rot lat="0" lon="0" rev="0"/>
            </a:camera>
            <a:lightRig rig="threePt" dir="t"/>
          </a:scene3d>
          <a:sp3d prstMaterial="metal">
            <a:bevelT w="165100" prst="coolSlant"/>
            <a:bevelB w="165100" prst="coolSlant"/>
          </a:sp3d>
        </p:spPr>
      </p:pic>
    </p:spTree>
    <p:extLst>
      <p:ext uri="{BB962C8B-B14F-4D97-AF65-F5344CB8AC3E}">
        <p14:creationId xmlns:p14="http://schemas.microsoft.com/office/powerpoint/2010/main" val="1305007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Express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6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429617" y="1628800"/>
            <a:ext cx="5150495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4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실습해볼까</a:t>
            </a:r>
            <a:endParaRPr lang="en-US" altLang="ko-KR" sz="14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4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4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4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81681">
            <a:off x="3548295" y="2778671"/>
            <a:ext cx="2487228" cy="248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732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다음주에는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6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429617" y="1628800"/>
            <a:ext cx="8714383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Express Framework 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심층 분석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과제 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1.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오늘 만든 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Express 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프로젝트의 기능 강화시키기 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이미지 관련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다른 페이지 연결 등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-&gt;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주제 제한 없고 자신이 넣고 싶은 기능 만들어보기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2.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dirty="0" err="1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javascript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만을 활용하여 로또번호 생성기 프로그램 만들기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3. </a:t>
            </a:r>
            <a:r>
              <a:rPr lang="en-US" altLang="ko-KR" dirty="0" err="1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DevCamp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주제 확정 되면 이야기 해주세요 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  <a:sym typeface="Wingdings"/>
              </a:rPr>
              <a:t></a:t>
            </a:r>
            <a:r>
              <a:rPr lang="en-US" altLang="ko-KR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  <a:sym typeface="Wingdings"/>
              </a:rPr>
              <a:t>	=&gt;</a:t>
            </a:r>
            <a:r>
              <a:rPr lang="ko-KR" altLang="en-US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  <a:sym typeface="Wingdings"/>
              </a:rPr>
              <a:t> 요건 스터디 이후 추가됨</a:t>
            </a:r>
            <a:endParaRPr lang="ko-KR" altLang="en-US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566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275856" y="3068960"/>
            <a:ext cx="2952328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ko-KR" sz="350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Thin" pitchFamily="34" charset="-127"/>
                <a:ea typeface="Noto Sans CJK KR Thin" pitchFamily="34" charset="-127"/>
              </a:rPr>
              <a:t>THANK YOU </a:t>
            </a:r>
            <a:endParaRPr lang="ko-KR" altLang="en-US" sz="3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3575714" y="2930659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0139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2" y="758989"/>
            <a:ext cx="223224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오늘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1747108" y="2226930"/>
            <a:ext cx="165942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30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Callback</a:t>
            </a:r>
            <a:endParaRPr lang="ko-KR" altLang="en-US" sz="3000" b="1" dirty="0">
              <a:solidFill>
                <a:prstClr val="black">
                  <a:lumMod val="65000"/>
                  <a:lumOff val="35000"/>
                </a:prst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3692935" y="1958514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]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936949" y="1936358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[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027766" y="2226930"/>
            <a:ext cx="148098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ko-KR" sz="30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Express</a:t>
            </a:r>
            <a:endParaRPr lang="ko-KR" altLang="en-US" sz="3000" b="1" dirty="0">
              <a:solidFill>
                <a:prstClr val="black">
                  <a:lumMod val="65000"/>
                  <a:lumOff val="35000"/>
                </a:prstClr>
              </a:solidFill>
              <a:latin typeface="Noto Sans CJK KR Bold" pitchFamily="34" charset="-127"/>
              <a:ea typeface="Noto Sans CJK KR Bold" pitchFamily="34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7884368" y="1958514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]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5128382" y="1936358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[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796136" y="3674492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]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3040150" y="3652336"/>
            <a:ext cx="42387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6000" dirty="0" smtClean="0">
                <a:solidFill>
                  <a:prstClr val="white">
                    <a:lumMod val="85000"/>
                  </a:prst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[</a:t>
            </a:r>
            <a:endParaRPr lang="ko-KR" altLang="en-US" sz="6000" dirty="0">
              <a:solidFill>
                <a:prstClr val="white">
                  <a:lumMod val="85000"/>
                </a:prstClr>
              </a:solidFill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14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What’s Callback?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29617" y="1628800"/>
            <a:ext cx="5150495" cy="2265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함수형 프로그래밍에서 시작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함수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(function)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를 변수 및 파라미터로 활용하는 것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10" y="3030889"/>
            <a:ext cx="7322411" cy="2043986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4068566" y="3030888"/>
            <a:ext cx="2735681" cy="398111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365쉬는시간" pitchFamily="18" charset="-127"/>
              <a:ea typeface="365쉬는시간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547663" y="4293096"/>
            <a:ext cx="4752529" cy="360040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365쉬는시간" pitchFamily="18" charset="-127"/>
              <a:ea typeface="365쉬는시간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8229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함수형 프로그래밍</a:t>
            </a:r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?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29617" y="1628800"/>
            <a:ext cx="5150495" cy="1895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함수를 일반 변수처럼 활용할 수 있다는 개념에서 시작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564904"/>
            <a:ext cx="6480720" cy="305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14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함수형 프로그래밍</a:t>
            </a:r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?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29617" y="1628800"/>
            <a:ext cx="5150495" cy="1895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en-US" altLang="ko-KR" sz="1600" dirty="0" err="1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Javascript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에서의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함수형 데이터 선언 방법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2348880"/>
            <a:ext cx="5472608" cy="421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44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함수형 프로그래밍</a:t>
            </a:r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?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29617" y="1628800"/>
            <a:ext cx="5150495" cy="1895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실습해볼까</a:t>
            </a: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81681">
            <a:off x="3548295" y="2778671"/>
            <a:ext cx="2487228" cy="248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1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80775"/>
          <a:stretch/>
        </p:blipFill>
        <p:spPr>
          <a:xfrm>
            <a:off x="2483768" y="2279408"/>
            <a:ext cx="4406900" cy="925319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Callback </a:t>
            </a:r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로직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48431" y="4248092"/>
            <a:ext cx="822802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1.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우왕 함수를 불렀다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b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-&gt;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en-US" altLang="ko-KR" sz="1600" dirty="0" err="1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callbackFunction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함수를 실행해야 됨 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   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(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로그를 찍든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,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값을 리턴하든 해야 됨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)</a:t>
            </a:r>
            <a:endParaRPr lang="en-US" altLang="ko-KR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283968" y="2296376"/>
            <a:ext cx="2304255" cy="209841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365쉬는시간" pitchFamily="18" charset="-127"/>
              <a:ea typeface="365쉬는시간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711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80775"/>
          <a:stretch/>
        </p:blipFill>
        <p:spPr>
          <a:xfrm>
            <a:off x="2483768" y="2279408"/>
            <a:ext cx="4406900" cy="925319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39551" y="758989"/>
            <a:ext cx="28669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Callback </a:t>
            </a:r>
            <a:r>
              <a:rPr lang="ko-KR" altLang="en-US" sz="25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Noto Sans CJK KR Bold" pitchFamily="34" charset="-127"/>
                <a:ea typeface="Noto Sans CJK KR Bold" pitchFamily="34" charset="-127"/>
              </a:rPr>
              <a:t>로직</a:t>
            </a:r>
            <a:endParaRPr lang="ko-KR" altLang="en-US" sz="2500" dirty="0">
              <a:solidFill>
                <a:prstClr val="black">
                  <a:lumMod val="65000"/>
                  <a:lumOff val="35000"/>
                </a:prstClr>
              </a:solidFill>
              <a:latin typeface="Noto Sans CJK KR Thin" pitchFamily="34" charset="-127"/>
              <a:ea typeface="Noto Sans CJK KR Thin" pitchFamily="34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623386" y="548680"/>
            <a:ext cx="216024" cy="113174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448431" y="4248092"/>
            <a:ext cx="83000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2.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해당 함수로 들어가 실행한다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b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/>
            </a:r>
            <a:b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동시에 </a:t>
            </a:r>
            <a:r>
              <a:rPr lang="en-US" altLang="ko-KR" sz="1600" dirty="0" err="1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callbackFunction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함수의 </a:t>
            </a:r>
            <a:r>
              <a:rPr lang="en-US" altLang="ko-KR" sz="1600" b="1" i="1" u="sng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callback</a:t>
            </a:r>
            <a:r>
              <a:rPr lang="ko-KR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파라미터에 </a:t>
            </a:r>
            <a:r>
              <a:rPr lang="en-US" altLang="ko-KR" sz="1600" b="1" i="1" u="sng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chain1</a:t>
            </a:r>
            <a:r>
              <a:rPr lang="ko-KR" altLang="en-US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 값이 들어간다</a:t>
            </a: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.</a:t>
            </a:r>
            <a:b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</a:br>
            <a:r>
              <a: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	</a:t>
            </a:r>
            <a:r>
              <a:rPr lang="en-US" altLang="ko-KR" sz="16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Nanum Gothic" charset="-127"/>
                <a:ea typeface="Nanum Gothic" charset="-127"/>
                <a:cs typeface="Nanum Gothic" charset="-127"/>
              </a:rPr>
              <a:t>callback = chain1;</a:t>
            </a:r>
            <a:endParaRPr lang="en-US" altLang="ko-KR" sz="1600" b="1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en-US" altLang="ko-KR" sz="1600" dirty="0" smtClean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  <a:p>
            <a:pPr marL="285750" indent="-285750" algn="just">
              <a:lnSpc>
                <a:spcPct val="150000"/>
              </a:lnSpc>
              <a:buFontTx/>
              <a:buChar char="-"/>
            </a:pPr>
            <a:endParaRPr lang="ko-KR" altLang="en-US" sz="1600" dirty="0">
              <a:solidFill>
                <a:prstClr val="black">
                  <a:lumMod val="50000"/>
                  <a:lumOff val="50000"/>
                </a:prstClr>
              </a:solidFill>
              <a:latin typeface="Nanum Gothic" charset="-127"/>
              <a:ea typeface="Nanum Gothic" charset="-127"/>
              <a:cs typeface="Nanum Gothic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276832" y="2738461"/>
            <a:ext cx="2447295" cy="261027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365쉬는시간" pitchFamily="18" charset="-127"/>
              <a:ea typeface="365쉬는시간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252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3344</TotalTime>
  <Words>278</Words>
  <Application>Microsoft Macintosh PowerPoint</Application>
  <PresentationFormat>화면 슬라이드 쇼(4:3)</PresentationFormat>
  <Paragraphs>120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5" baseType="lpstr">
      <vt:lpstr>365쉬는시간</vt:lpstr>
      <vt:lpstr>맑은 고딕</vt:lpstr>
      <vt:lpstr>Nanum Gothic</vt:lpstr>
      <vt:lpstr>Noto Sans CJK KR Bold</vt:lpstr>
      <vt:lpstr>Noto Sans CJK KR Regular</vt:lpstr>
      <vt:lpstr>Noto Sans CJK KR Thin</vt:lpstr>
      <vt:lpstr>Wingdings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왕별의 P  P  T 이야기</dc:title>
  <dc:creator>HOME</dc:creator>
  <cp:lastModifiedBy>허윤석</cp:lastModifiedBy>
  <cp:revision>221</cp:revision>
  <dcterms:created xsi:type="dcterms:W3CDTF">2016-10-28T15:58:08Z</dcterms:created>
  <dcterms:modified xsi:type="dcterms:W3CDTF">2017-08-03T06:53:15Z</dcterms:modified>
</cp:coreProperties>
</file>

<file path=docProps/thumbnail.jpeg>
</file>